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76" y="1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Les fonctions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345" y="46883"/>
            <a:ext cx="9423400" cy="1325563"/>
          </a:xfrm>
        </p:spPr>
        <p:txBody>
          <a:bodyPr/>
          <a:lstStyle/>
          <a:p>
            <a:r>
              <a:rPr lang="fr-FR" b="1" dirty="0"/>
              <a:t>Quelle est la fonction de ce groupe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u="sng" dirty="0"/>
              <a:t>Cette housse de couette </a:t>
            </a:r>
            <a:r>
              <a:rPr lang="fr-FR" sz="3600" dirty="0"/>
              <a:t>est beaucoup trop grande pour mon lit !</a:t>
            </a:r>
          </a:p>
          <a:p>
            <a:pPr marL="0" indent="0">
              <a:buNone/>
            </a:pP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600" dirty="0"/>
              <a:t>Le radiateur du salon se déclenche </a:t>
            </a:r>
            <a:r>
              <a:rPr lang="fr-FR" sz="3600" u="sng" dirty="0"/>
              <a:t>dès que la température baisse.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u="sng" dirty="0">
                <a:solidFill>
                  <a:srgbClr val="00B0F0"/>
                </a:solidFill>
              </a:rPr>
              <a:t>Cette housse de couette </a:t>
            </a:r>
            <a:r>
              <a:rPr lang="fr-FR" sz="3600" dirty="0"/>
              <a:t>est beaucoup trop grande pour mon lit !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00B0F0"/>
                </a:solidFill>
              </a:rPr>
              <a:t>Sujet 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600" dirty="0"/>
              <a:t>Le radiateur du salon se déclenche </a:t>
            </a:r>
            <a:r>
              <a:rPr lang="fr-FR" sz="3600" u="sng" dirty="0">
                <a:solidFill>
                  <a:srgbClr val="0EC23D"/>
                </a:solidFill>
              </a:rPr>
              <a:t>dès que la température baisse. </a:t>
            </a:r>
          </a:p>
          <a:p>
            <a:pPr marL="0" indent="0">
              <a:buNone/>
            </a:pPr>
            <a:r>
              <a:rPr lang="fr-FR" sz="3600" u="sng" dirty="0">
                <a:solidFill>
                  <a:srgbClr val="0EC23D"/>
                </a:solidFill>
              </a:rPr>
              <a:t>CC Temps</a:t>
            </a: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345" y="46883"/>
            <a:ext cx="9423400" cy="1325563"/>
          </a:xfrm>
        </p:spPr>
        <p:txBody>
          <a:bodyPr/>
          <a:lstStyle/>
          <a:p>
            <a:r>
              <a:rPr lang="fr-FR" b="1" dirty="0"/>
              <a:t>Quelle est la fonction de ce groupe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dirty="0"/>
              <a:t>Le chat a déposé cette souris </a:t>
            </a:r>
            <a:r>
              <a:rPr lang="fr-FR" sz="3600" u="sng" dirty="0"/>
              <a:t>devant la porte de la cuisine </a:t>
            </a:r>
            <a:r>
              <a:rPr lang="fr-FR" sz="3600" dirty="0"/>
              <a:t>cette nuit. </a:t>
            </a:r>
          </a:p>
          <a:p>
            <a:pPr marL="0" indent="0">
              <a:buNone/>
            </a:pP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600" dirty="0"/>
              <a:t>À la fin de la partie, les joueurs ont choisi </a:t>
            </a:r>
            <a:r>
              <a:rPr lang="fr-FR" sz="3600" u="sng" dirty="0"/>
              <a:t>un nouveau jeu </a:t>
            </a:r>
            <a:r>
              <a:rPr lang="fr-FR" sz="3600" dirty="0"/>
              <a:t>pour organiser une revanche. </a:t>
            </a:r>
            <a:endParaRPr lang="fr-FR" sz="3600" u="sng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609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dirty="0"/>
              <a:t>Le chat a déposé cette souris </a:t>
            </a:r>
            <a:r>
              <a:rPr lang="fr-FR" sz="3600" u="sng" dirty="0">
                <a:solidFill>
                  <a:srgbClr val="0EC23D"/>
                </a:solidFill>
              </a:rPr>
              <a:t>devant la porte de la cuisine </a:t>
            </a:r>
            <a:r>
              <a:rPr lang="fr-FR" sz="3600" dirty="0"/>
              <a:t>cette nuit. 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0EC23D"/>
                </a:solidFill>
              </a:rPr>
              <a:t>CC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600" dirty="0"/>
              <a:t>À la fin de la partie, les joueurs ont choisi </a:t>
            </a:r>
            <a:r>
              <a:rPr lang="fr-FR" sz="3600" u="sng" dirty="0">
                <a:solidFill>
                  <a:schemeClr val="accent2">
                    <a:lumMod val="75000"/>
                  </a:schemeClr>
                </a:solidFill>
              </a:rPr>
              <a:t>un nouveau jeu </a:t>
            </a:r>
            <a:r>
              <a:rPr lang="fr-FR" sz="3600" dirty="0"/>
              <a:t>pour organiser une revanche. </a:t>
            </a:r>
          </a:p>
          <a:p>
            <a:pPr marL="0" indent="0">
              <a:buNone/>
            </a:pPr>
            <a:r>
              <a:rPr lang="fr-FR" sz="3600" dirty="0">
                <a:solidFill>
                  <a:schemeClr val="accent2">
                    <a:lumMod val="75000"/>
                  </a:schemeClr>
                </a:solidFill>
              </a:rPr>
              <a:t>COD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836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345" y="46883"/>
            <a:ext cx="9423400" cy="1325563"/>
          </a:xfrm>
        </p:spPr>
        <p:txBody>
          <a:bodyPr/>
          <a:lstStyle/>
          <a:p>
            <a:r>
              <a:rPr lang="fr-FR" b="1" dirty="0"/>
              <a:t>Quelle est la fonction de ce groupe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dirty="0"/>
              <a:t>Le gendarme lui </a:t>
            </a:r>
            <a:r>
              <a:rPr lang="fr-FR" sz="3600" u="sng" dirty="0"/>
              <a:t>a rappelé </a:t>
            </a:r>
            <a:r>
              <a:rPr lang="fr-FR" sz="3600" dirty="0"/>
              <a:t>l’obligation de porter un casque à vélo.</a:t>
            </a:r>
          </a:p>
          <a:p>
            <a:pPr marL="0" indent="0">
              <a:buNone/>
            </a:pP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600" dirty="0"/>
              <a:t>Avant de prendre le départ de la course, </a:t>
            </a:r>
            <a:r>
              <a:rPr lang="fr-FR" sz="3600" u="sng" dirty="0"/>
              <a:t>chaque concurrent </a:t>
            </a:r>
            <a:r>
              <a:rPr lang="fr-FR" sz="3600" dirty="0"/>
              <a:t>doit aller chercher son dossard à l’accueil. </a:t>
            </a:r>
            <a:endParaRPr lang="fr-FR" sz="3600" u="sng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602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dirty="0"/>
              <a:t>Le gendarme lui </a:t>
            </a:r>
            <a:r>
              <a:rPr lang="fr-FR" sz="3600" u="sng" dirty="0">
                <a:solidFill>
                  <a:srgbClr val="FF0000"/>
                </a:solidFill>
              </a:rPr>
              <a:t>a rappelé </a:t>
            </a:r>
            <a:r>
              <a:rPr lang="fr-FR" sz="3600" dirty="0"/>
              <a:t>l’obligation de porter un casque à vélo.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verbe conjugué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600" dirty="0"/>
              <a:t>Avant de prendre le départ de la course, </a:t>
            </a:r>
            <a:r>
              <a:rPr lang="fr-FR" sz="3600" u="sng" dirty="0">
                <a:solidFill>
                  <a:srgbClr val="00B0F0"/>
                </a:solidFill>
              </a:rPr>
              <a:t>chaque concurrent </a:t>
            </a:r>
            <a:r>
              <a:rPr lang="fr-FR" sz="3600" dirty="0"/>
              <a:t>doit aller chercher son dossard à l’accueil. 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00B0F0"/>
                </a:solidFill>
              </a:rPr>
              <a:t>sujet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927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345" y="46883"/>
            <a:ext cx="9423400" cy="1325563"/>
          </a:xfrm>
        </p:spPr>
        <p:txBody>
          <a:bodyPr/>
          <a:lstStyle/>
          <a:p>
            <a:r>
              <a:rPr lang="fr-FR" b="1" dirty="0"/>
              <a:t>Quelle est la fonction de ce groupe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dirty="0"/>
              <a:t>La jeune couturière recousait </a:t>
            </a:r>
            <a:r>
              <a:rPr lang="fr-FR" sz="3600" u="sng" dirty="0"/>
              <a:t>l’ourlet du pantalon </a:t>
            </a:r>
            <a:r>
              <a:rPr lang="fr-FR" sz="3600" dirty="0"/>
              <a:t>avec minutie. </a:t>
            </a:r>
          </a:p>
          <a:p>
            <a:pPr marL="0" indent="0">
              <a:buNone/>
            </a:pP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600" dirty="0"/>
              <a:t>Le chef cuisinier </a:t>
            </a:r>
            <a:r>
              <a:rPr lang="fr-FR" sz="3600" u="sng" dirty="0"/>
              <a:t>avait prévu </a:t>
            </a:r>
            <a:r>
              <a:rPr lang="fr-FR" sz="3600" dirty="0"/>
              <a:t>de préparer des truites grillées. </a:t>
            </a:r>
            <a:endParaRPr lang="fr-FR" sz="3600" u="sng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809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dirty="0"/>
              <a:t>La jeune couturière recousait </a:t>
            </a:r>
            <a:r>
              <a:rPr lang="fr-FR" sz="3600" u="sng" dirty="0">
                <a:solidFill>
                  <a:schemeClr val="accent2">
                    <a:lumMod val="75000"/>
                  </a:schemeClr>
                </a:solidFill>
              </a:rPr>
              <a:t>l’ourlet du pantalon </a:t>
            </a:r>
            <a:r>
              <a:rPr lang="fr-FR" sz="3600" dirty="0"/>
              <a:t>avec minutie. </a:t>
            </a:r>
          </a:p>
          <a:p>
            <a:pPr marL="0" indent="0">
              <a:buNone/>
            </a:pPr>
            <a:r>
              <a:rPr lang="fr-FR" sz="3600" dirty="0">
                <a:solidFill>
                  <a:schemeClr val="accent2">
                    <a:lumMod val="75000"/>
                  </a:schemeClr>
                </a:solidFill>
              </a:rPr>
              <a:t>CO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600" dirty="0"/>
              <a:t>Le chef cuisinier </a:t>
            </a:r>
            <a:r>
              <a:rPr lang="fr-FR" sz="3600" u="sng" dirty="0">
                <a:solidFill>
                  <a:srgbClr val="FF0000"/>
                </a:solidFill>
              </a:rPr>
              <a:t>avait prévu </a:t>
            </a:r>
            <a:r>
              <a:rPr lang="fr-FR" sz="3600" dirty="0"/>
              <a:t>de préparer des truites grillées. 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Verbe conjugué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625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329</Words>
  <Application>Microsoft Office PowerPoint</Application>
  <PresentationFormat>Grand écran</PresentationFormat>
  <Paragraphs>82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4</vt:lpstr>
      <vt:lpstr>Quelle est la fonction de ce groupe ? </vt:lpstr>
      <vt:lpstr>Correction</vt:lpstr>
      <vt:lpstr>Quelle est la fonction de ce groupe ? </vt:lpstr>
      <vt:lpstr>Correction</vt:lpstr>
      <vt:lpstr>Quelle est la fonction de ce groupe ? </vt:lpstr>
      <vt:lpstr>Correction</vt:lpstr>
      <vt:lpstr>Quelle est la fonction de ce groupe ?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20</cp:revision>
  <dcterms:created xsi:type="dcterms:W3CDTF">2021-07-17T07:25:24Z</dcterms:created>
  <dcterms:modified xsi:type="dcterms:W3CDTF">2022-01-24T00:28:44Z</dcterms:modified>
</cp:coreProperties>
</file>